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96" y="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59977-E333-4541-AE16-0BA2E515A7B9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EF5DC-AF6E-46F6-9114-7C2A349F7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42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ngineering.org/view_lesson.php?url=collection/cub_/lessons/cub_mechanics/cub_mechanics_lesson07.x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hlinkClick r:id="rId3"/>
              </a:rPr>
              <a:t>http://www.teachengineering.org/view_lesson.php?url=collection/cub_/lessons/cub_mechanics/cub_mechanics_lesson07.xml</a:t>
            </a:r>
            <a:endParaRPr lang="en-US" dirty="0" smtClean="0"/>
          </a:p>
          <a:p>
            <a:endParaRPr lang="en-US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EF5DC-AF6E-46F6-9114-7C2A349F70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92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EF5DC-AF6E-46F6-9114-7C2A349F706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42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 engineers</a:t>
            </a:r>
            <a:r>
              <a:rPr lang="en-US" baseline="0" dirty="0" smtClean="0"/>
              <a:t> mean when they talk about stress?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you ever experienced something breaking because of the "stress" you put on it?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EF5DC-AF6E-46F6-9114-7C2A349F706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20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EF5DC-AF6E-46F6-9114-7C2A349F706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55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29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56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6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339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1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84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61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688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36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85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71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B4AC1-549D-4128-B494-730C404CB7A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B3063-C4B2-4EC9-A3F5-6107205C0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0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Strength of Materials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99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engineers decide if something is a good design</a:t>
            </a:r>
            <a:r>
              <a:rPr lang="en-US" dirty="0" smtClean="0"/>
              <a:t>?</a:t>
            </a:r>
          </a:p>
          <a:p>
            <a:r>
              <a:rPr lang="en-US" dirty="0" smtClean="0"/>
              <a:t>Engineers use their understanding of forces, stress, strain and material properties to create safe designs for structures, equipment and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77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</a:t>
                </a:r>
                <a:r>
                  <a:rPr lang="en-US" dirty="0"/>
                  <a:t>amount of force applied over the area of an object (computed by dividing force by area</a:t>
                </a:r>
                <a:r>
                  <a:rPr lang="en-US" dirty="0" smtClean="0"/>
                  <a:t>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l-GR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dirty="0" smtClean="0"/>
                  <a:t> (sigma lowercase) = stress</a:t>
                </a:r>
              </a:p>
              <a:p>
                <a:pPr marL="0" indent="0">
                  <a:buNone/>
                </a:pPr>
                <a:r>
                  <a:rPr lang="en-US" dirty="0" smtClean="0"/>
                  <a:t>F = Force (Newtons or lbs.)</a:t>
                </a:r>
              </a:p>
              <a:p>
                <a:pPr marL="0" indent="0">
                  <a:buNone/>
                </a:pPr>
                <a:r>
                  <a:rPr lang="en-US" dirty="0" smtClean="0"/>
                  <a:t>A = Cross sectional area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𝑜𝑟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 r="-8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951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Compressive and Tensile Stresses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Compressive</a:t>
            </a:r>
          </a:p>
          <a:p>
            <a:pPr lvl="1"/>
            <a:r>
              <a:rPr lang="en-US" dirty="0" smtClean="0"/>
              <a:t>Stress </a:t>
            </a:r>
            <a:r>
              <a:rPr lang="en-US" dirty="0"/>
              <a:t>that squeezes a material </a:t>
            </a:r>
            <a:r>
              <a:rPr lang="en-US" dirty="0" smtClean="0"/>
              <a:t>together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Tensile</a:t>
            </a:r>
          </a:p>
          <a:p>
            <a:pPr lvl="1"/>
            <a:r>
              <a:rPr lang="en-US" dirty="0"/>
              <a:t>Stress that pulls a material </a:t>
            </a:r>
            <a:r>
              <a:rPr lang="en-US" dirty="0" smtClean="0"/>
              <a:t>apart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45505" y="3159083"/>
            <a:ext cx="1900990" cy="842211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4455695" y="3367630"/>
            <a:ext cx="689810" cy="4251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flipH="1">
            <a:off x="7046495" y="3367630"/>
            <a:ext cx="689810" cy="4251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flipH="1">
            <a:off x="5145505" y="5122193"/>
            <a:ext cx="1900990" cy="842211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flipH="1">
            <a:off x="4455695" y="5330740"/>
            <a:ext cx="689810" cy="4251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7046495" y="5330740"/>
            <a:ext cx="689810" cy="4251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6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Strain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percent amount of elongation or compression of a material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 smtClean="0"/>
                  <a:t> (epsilon upper) = strain (percent)</a:t>
                </a:r>
              </a:p>
              <a:p>
                <a:pPr marL="0" indent="0">
                  <a:buNone/>
                </a:pPr>
                <a:r>
                  <a:rPr lang="en-US" dirty="0" smtClean="0"/>
                  <a:t>L = new length (mm or in)</a:t>
                </a:r>
              </a:p>
              <a:p>
                <a:pPr marL="0" indent="0">
                  <a:buNone/>
                </a:pPr>
                <a:r>
                  <a:rPr lang="en-US" dirty="0" smtClean="0"/>
                  <a:t>L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 = original length (mm or in)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40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Elastic and Plastic Deformation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Elastic </a:t>
            </a:r>
            <a:r>
              <a:rPr lang="en-US" dirty="0" smtClean="0"/>
              <a:t>deformation</a:t>
            </a:r>
          </a:p>
          <a:p>
            <a:pPr lvl="1"/>
            <a:r>
              <a:rPr lang="en-US" dirty="0" smtClean="0"/>
              <a:t>Occurs </a:t>
            </a:r>
            <a:r>
              <a:rPr lang="en-US" dirty="0"/>
              <a:t>when a material is strained (deformed), but returns to its original shape, like a rubber </a:t>
            </a:r>
            <a:r>
              <a:rPr lang="en-US" dirty="0" smtClean="0"/>
              <a:t>band</a:t>
            </a:r>
            <a:endParaRPr lang="en-US" dirty="0"/>
          </a:p>
          <a:p>
            <a:r>
              <a:rPr lang="en-US" dirty="0"/>
              <a:t>Plastic </a:t>
            </a:r>
            <a:r>
              <a:rPr lang="en-US" dirty="0" smtClean="0"/>
              <a:t>deformation</a:t>
            </a:r>
          </a:p>
          <a:p>
            <a:pPr lvl="1"/>
            <a:r>
              <a:rPr lang="en-US" dirty="0" smtClean="0"/>
              <a:t>Occurs </a:t>
            </a:r>
            <a:r>
              <a:rPr lang="en-US" dirty="0"/>
              <a:t>when a material is strained (deformed) beyond its yield strength and does not return to its original shape, like silly </a:t>
            </a:r>
            <a:r>
              <a:rPr lang="en-US" dirty="0" smtClean="0"/>
              <a:t>putty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45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Engineers use their understanding of forces, stress, strain and material properties to create safe </a:t>
            </a:r>
            <a:r>
              <a:rPr lang="en-US" dirty="0" smtClean="0"/>
              <a:t>designs</a:t>
            </a:r>
          </a:p>
          <a:p>
            <a:endParaRPr lang="en-US" dirty="0"/>
          </a:p>
          <a:p>
            <a:r>
              <a:rPr lang="en-US" dirty="0"/>
              <a:t>Yield </a:t>
            </a:r>
            <a:r>
              <a:rPr lang="en-US" dirty="0" smtClean="0"/>
              <a:t>strength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maximum amount of stress a material can take before it deforms plastically (permanently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Ultimate tensile </a:t>
            </a:r>
            <a:r>
              <a:rPr lang="en-US" dirty="0" smtClean="0"/>
              <a:t>strength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maximum amount of tensile stress a material can take before breaking.</a:t>
            </a:r>
          </a:p>
          <a:p>
            <a:r>
              <a:rPr lang="en-US" dirty="0"/>
              <a:t>Fatigue </a:t>
            </a:r>
            <a:r>
              <a:rPr lang="en-US" dirty="0" smtClean="0"/>
              <a:t>strength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maximum amount of stress a material can take one million times without breaking.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11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69574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Bridge Building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277585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5317</TotalTime>
  <Words>260</Words>
  <Application>Microsoft Office PowerPoint</Application>
  <PresentationFormat>Widescreen</PresentationFormat>
  <Paragraphs>50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Strength of Materials</vt:lpstr>
      <vt:lpstr>Design</vt:lpstr>
      <vt:lpstr>Stress</vt:lpstr>
      <vt:lpstr>Compressive and Tensile Stresses</vt:lpstr>
      <vt:lpstr>Strain</vt:lpstr>
      <vt:lpstr>Elastic and Plastic Deformation</vt:lpstr>
      <vt:lpstr>Properties of Materials</vt:lpstr>
      <vt:lpstr>Bridge Building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Mechanics and Materials</dc:title>
  <dc:creator>ECES21</dc:creator>
  <cp:lastModifiedBy>ECES21</cp:lastModifiedBy>
  <cp:revision>28</cp:revision>
  <dcterms:created xsi:type="dcterms:W3CDTF">2013-09-16T12:10:35Z</dcterms:created>
  <dcterms:modified xsi:type="dcterms:W3CDTF">2015-09-17T13:32:33Z</dcterms:modified>
</cp:coreProperties>
</file>